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0.31219512195121951</c:v>
                </c:pt>
                <c:pt idx="1">
                  <c:v>0.68780487804878054</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0.31219512195121951</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7.3137011806114982</c:v>
                </c:pt>
                <c:pt idx="1">
                  <c:v>9.0070031633511807</c:v>
                </c:pt>
                <c:pt idx="2">
                  <c:v>8.1638050709697847</c:v>
                </c:pt>
                <c:pt idx="3">
                  <c:v>9.9597336617861441</c:v>
                </c:pt>
                <c:pt idx="4">
                  <c:v>7.6018775180775808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6.9868645859978793</c:v>
                </c:pt>
                <c:pt idx="1">
                  <c:v>8.835749239548063</c:v>
                </c:pt>
                <c:pt idx="2">
                  <c:v>8.0223137538176577</c:v>
                </c:pt>
                <c:pt idx="3">
                  <c:v>9.8326387953851881</c:v>
                </c:pt>
                <c:pt idx="4">
                  <c:v>7.4783958079714701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Sheet1!$B$2:$B$6</c:f>
              <c:numCache>
                <c:formatCode>0.0</c:formatCode>
                <c:ptCount val="5"/>
                <c:pt idx="0">
                  <c:v>7.1732360810764906</c:v>
                </c:pt>
                <c:pt idx="1">
                  <c:v>7.1592219330043294</c:v>
                </c:pt>
                <c:pt idx="2">
                  <c:v>7.15717146612179</c:v>
                </c:pt>
                <c:pt idx="3">
                  <c:v>6.6065803882468792</c:v>
                </c:pt>
                <c:pt idx="4">
                  <c:v>6.1860716106829221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0F3-4334-BCA7-FCCDB73604B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Sheet1!$C$2:$C$6</c:f>
              <c:numCache>
                <c:formatCode>0.0</c:formatCode>
                <c:ptCount val="5"/>
                <c:pt idx="0">
                  <c:v>2.8267639189235094</c:v>
                </c:pt>
                <c:pt idx="1">
                  <c:v>2.8407780669956706</c:v>
                </c:pt>
                <c:pt idx="2">
                  <c:v>2.84282853387821</c:v>
                </c:pt>
                <c:pt idx="3">
                  <c:v>3.3934196117531208</c:v>
                </c:pt>
                <c:pt idx="4">
                  <c:v>3.8139283893170779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0F3-4334-BCA7-FCCDB73604B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0.10286592305565812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0.26344412365109804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2.7503191300997383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0.21381558218265262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6.8102791831713976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6.8504055994080248</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Sheet1!$B$2:$B$6</c:f>
              <c:numCache>
                <c:formatCode>0.0</c:formatCode>
                <c:ptCount val="5"/>
                <c:pt idx="0">
                  <c:v>5.8773454859714702</c:v>
                </c:pt>
                <c:pt idx="1">
                  <c:v>6.1332592078756782</c:v>
                </c:pt>
                <c:pt idx="2">
                  <c:v>6.3940711678408597</c:v>
                </c:pt>
                <c:pt idx="3">
                  <c:v>6.6182440133269331</c:v>
                </c:pt>
                <c:pt idx="4">
                  <c:v>6.6632298812749333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F0D-49C0-BA77-7ECFBE70CE1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Sheet1!$C$2:$C$6</c:f>
              <c:numCache>
                <c:formatCode>0.0</c:formatCode>
                <c:ptCount val="5"/>
                <c:pt idx="0">
                  <c:v>4.1226545140285298</c:v>
                </c:pt>
                <c:pt idx="1">
                  <c:v>3.8667407921243218</c:v>
                </c:pt>
                <c:pt idx="2">
                  <c:v>3.6059288321591403</c:v>
                </c:pt>
                <c:pt idx="3">
                  <c:v>3.3817559866730669</c:v>
                </c:pt>
                <c:pt idx="4">
                  <c:v>3.3367701187250667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F0D-49C0-BA77-7ECFBE70CE1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Sheet1!$B$2:$B$6</c:f>
              <c:numCache>
                <c:formatCode>0.0</c:formatCode>
                <c:ptCount val="5"/>
                <c:pt idx="0">
                  <c:v>8.1033523503773548</c:v>
                </c:pt>
                <c:pt idx="1">
                  <c:v>7.5362640382780874</c:v>
                </c:pt>
                <c:pt idx="2">
                  <c:v>7.4725761126951253</c:v>
                </c:pt>
                <c:pt idx="3">
                  <c:v>7.412683760060335</c:v>
                </c:pt>
                <c:pt idx="4">
                  <c:v>7.311615150393405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02E-428E-B3BB-FB596313188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Sheet1!$C$2:$C$6</c:f>
              <c:numCache>
                <c:formatCode>0.0</c:formatCode>
                <c:ptCount val="5"/>
                <c:pt idx="0">
                  <c:v>1.8966476496226452</c:v>
                </c:pt>
                <c:pt idx="1">
                  <c:v>2.4637359617219126</c:v>
                </c:pt>
                <c:pt idx="2">
                  <c:v>2.5274238873048747</c:v>
                </c:pt>
                <c:pt idx="3">
                  <c:v>2.587316239939665</c:v>
                </c:pt>
                <c:pt idx="4">
                  <c:v>2.688384849606595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02E-428E-B3BB-FB596313188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8.7183337614486156E-2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0.45087564892185927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0.12570075993592056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1.3122980309012506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0.12570075993592145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0.45087564892185927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4.2242398380343715E-2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6.4199504456296674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0.39221366643728395</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0.47060520602388412</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0.13120121294742138</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1.3697219769436941</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0.13120121294742138</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0.47060520602388412</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6.5109696584357835E-2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6.817565171982908</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0.80208267392890864</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0.51828932855416099</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0.14449518979728193</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1.5085092018722719</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0.14449518979728282</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0.29412317185806547</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7.3137011806114982</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6.5535976427176346</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7.3606091067820154</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Sheet1!$B$2:$B$6</c:f>
              <c:numCache>
                <c:formatCode>0.0</c:formatCode>
                <c:ptCount val="5"/>
                <c:pt idx="0">
                  <c:v>4.6933920236039892</c:v>
                </c:pt>
                <c:pt idx="1">
                  <c:v>4.9206734551941693</c:v>
                </c:pt>
                <c:pt idx="2">
                  <c:v>5.1802138727209543</c:v>
                </c:pt>
                <c:pt idx="3">
                  <c:v>5.4440758632225918</c:v>
                </c:pt>
                <c:pt idx="4">
                  <c:v>5.6015804784080441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48-4910-9451-BA8F0705669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Sheet1!$C$2:$C$6</c:f>
              <c:numCache>
                <c:formatCode>0.0</c:formatCode>
                <c:ptCount val="5"/>
                <c:pt idx="0">
                  <c:v>5.3066079763960108</c:v>
                </c:pt>
                <c:pt idx="1">
                  <c:v>5.0793265448058307</c:v>
                </c:pt>
                <c:pt idx="2">
                  <c:v>4.8197861272790457</c:v>
                </c:pt>
                <c:pt idx="3">
                  <c:v>4.5559241367774082</c:v>
                </c:pt>
                <c:pt idx="4">
                  <c:v>4.3984195215919559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248-4910-9451-BA8F0705669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Sheet1!$B$2:$B$6</c:f>
              <c:numCache>
                <c:formatCode>0.0</c:formatCode>
                <c:ptCount val="5"/>
                <c:pt idx="0">
                  <c:v>7.3105931518596474</c:v>
                </c:pt>
                <c:pt idx="1">
                  <c:v>7.2452704019247589</c:v>
                </c:pt>
                <c:pt idx="2">
                  <c:v>6.8134600387252924</c:v>
                </c:pt>
                <c:pt idx="3">
                  <c:v>6.6697706946145168</c:v>
                </c:pt>
                <c:pt idx="4">
                  <c:v>6.5535976427176346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0F5-4C06-8A92-AE123D5D814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Sheet1!$C$2:$C$6</c:f>
              <c:numCache>
                <c:formatCode>0.0</c:formatCode>
                <c:ptCount val="5"/>
                <c:pt idx="0">
                  <c:v>2.6894068481403526</c:v>
                </c:pt>
                <c:pt idx="1">
                  <c:v>2.7547295980752411</c:v>
                </c:pt>
                <c:pt idx="2">
                  <c:v>3.1865399612747076</c:v>
                </c:pt>
                <c:pt idx="3">
                  <c:v>3.3302293053854832</c:v>
                </c:pt>
                <c:pt idx="4">
                  <c:v>3.4464023572823654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0F5-4C06-8A92-AE123D5D814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0.52953351993429632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0.75031415091743092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0.20918197553255524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2.1838300319850141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0.20918197553255524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0.75031415091743181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0.12650934748307741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6.5535976427176346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0.16144616868722528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0.88979616493246017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0.24806851819904718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2.5897999990385827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0.24806851819904807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0.56376492001972878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6.5075226211162569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7.6748235375582308</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Sheet1!$B$2:$B$6</c:f>
              <c:numCache>
                <c:formatCode>0.0</c:formatCode>
                <c:ptCount val="5"/>
                <c:pt idx="0">
                  <c:v>7.0204391500025922</c:v>
                </c:pt>
                <c:pt idx="1">
                  <c:v>7.3972331836203864</c:v>
                </c:pt>
                <c:pt idx="2">
                  <c:v>7.4693736246933904</c:v>
                </c:pt>
                <c:pt idx="3">
                  <c:v>7.5011199171825682</c:v>
                </c:pt>
                <c:pt idx="4">
                  <c:v>7.6748235375582308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4FC-4B6B-B591-0ADB55C2893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Sheet1!$C$2:$C$6</c:f>
              <c:numCache>
                <c:formatCode>0.0</c:formatCode>
                <c:ptCount val="5"/>
                <c:pt idx="0">
                  <c:v>2.9795608499974078</c:v>
                </c:pt>
                <c:pt idx="1">
                  <c:v>2.6027668163796136</c:v>
                </c:pt>
                <c:pt idx="2">
                  <c:v>2.5306263753066096</c:v>
                </c:pt>
                <c:pt idx="3">
                  <c:v>2.4988800828174318</c:v>
                </c:pt>
                <c:pt idx="4">
                  <c:v>2.3251764624417692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4FC-4B6B-B591-0ADB55C2893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Sheet1!$B$2:$B$6</c:f>
              <c:numCache>
                <c:formatCode>0.0</c:formatCode>
                <c:ptCount val="5"/>
                <c:pt idx="0">
                  <c:v>9.0404640838931716</c:v>
                </c:pt>
                <c:pt idx="1">
                  <c:v>8.9126452811375252</c:v>
                </c:pt>
                <c:pt idx="2">
                  <c:v>8.6965044949836017</c:v>
                </c:pt>
                <c:pt idx="3">
                  <c:v>8.4777685799518352</c:v>
                </c:pt>
                <c:pt idx="4">
                  <c:v>8.451872632805884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3C1-41ED-AEAC-CDF14263B3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Sheet1!$C$2:$C$6</c:f>
              <c:numCache>
                <c:formatCode>0.0</c:formatCode>
                <c:ptCount val="5"/>
                <c:pt idx="0">
                  <c:v>0.95953591610682842</c:v>
                </c:pt>
                <c:pt idx="1">
                  <c:v>1.0873547188624748</c:v>
                </c:pt>
                <c:pt idx="2">
                  <c:v>1.3034955050163983</c:v>
                </c:pt>
                <c:pt idx="3">
                  <c:v>1.5222314200481648</c:v>
                </c:pt>
                <c:pt idx="4">
                  <c:v>1.548127367194116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3C1-41ED-AEAC-CDF14263B3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0.32193812238959207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0.12855368330666295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1.3420821445664721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0.12855368330666295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0.28964014609619682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7.6748235375582308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8.1362662700874324</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Sheet1!$B$2:$B$6</c:f>
              <c:numCache>
                <c:formatCode>0.0</c:formatCode>
                <c:ptCount val="5"/>
                <c:pt idx="0">
                  <c:v>6.9939305580548972</c:v>
                </c:pt>
                <c:pt idx="1">
                  <c:v>7.2062317834852143</c:v>
                </c:pt>
                <c:pt idx="2">
                  <c:v>7.7610547433852428</c:v>
                </c:pt>
                <c:pt idx="3">
                  <c:v>7.9076615758894864</c:v>
                </c:pt>
                <c:pt idx="4">
                  <c:v>8.0930122081719897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B5-4E9A-9220-D113A22661D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Sheet1!$C$2:$C$6</c:f>
              <c:numCache>
                <c:formatCode>0.0</c:formatCode>
                <c:ptCount val="5"/>
                <c:pt idx="0">
                  <c:v>3.0060694419451028</c:v>
                </c:pt>
                <c:pt idx="1">
                  <c:v>2.7937682165147857</c:v>
                </c:pt>
                <c:pt idx="2">
                  <c:v>2.2389452566147572</c:v>
                </c:pt>
                <c:pt idx="3">
                  <c:v>2.0923384241105136</c:v>
                </c:pt>
                <c:pt idx="4">
                  <c:v>1.9069877918280103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B5-4E9A-9220-D113A22661D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Sheet1!$B$2:$B$6</c:f>
              <c:numCache>
                <c:formatCode>0.0</c:formatCode>
                <c:ptCount val="5"/>
                <c:pt idx="0">
                  <c:v>6.8881001235056978</c:v>
                </c:pt>
                <c:pt idx="1">
                  <c:v>7.045466677540106</c:v>
                </c:pt>
                <c:pt idx="2">
                  <c:v>7.2280492181615834</c:v>
                </c:pt>
                <c:pt idx="3">
                  <c:v>7.3606091067820154</c:v>
                </c:pt>
                <c:pt idx="4">
                  <c:v>7.4127890381745596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E6A-4388-9895-123355B2AB2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Sheet1!$C$2:$C$6</c:f>
              <c:numCache>
                <c:formatCode>0.0</c:formatCode>
                <c:ptCount val="5"/>
                <c:pt idx="0">
                  <c:v>3.1118998764943022</c:v>
                </c:pt>
                <c:pt idx="1">
                  <c:v>2.954533322459894</c:v>
                </c:pt>
                <c:pt idx="2">
                  <c:v>2.7719507818384166</c:v>
                </c:pt>
                <c:pt idx="3">
                  <c:v>2.6393908932179846</c:v>
                </c:pt>
                <c:pt idx="4">
                  <c:v>2.5872109618254404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E6A-4388-9895-123355B2AB2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Sheet1!$B$2:$B$6</c:f>
              <c:numCache>
                <c:formatCode>0.0</c:formatCode>
                <c:ptCount val="5"/>
                <c:pt idx="0">
                  <c:v>8.9853001452917187</c:v>
                </c:pt>
                <c:pt idx="1">
                  <c:v>8.9125908091587895</c:v>
                </c:pt>
                <c:pt idx="2">
                  <c:v>8.7974295364425483</c:v>
                </c:pt>
                <c:pt idx="3">
                  <c:v>8.5069445397233423</c:v>
                </c:pt>
                <c:pt idx="4">
                  <c:v>8.4821177777419035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39-48FA-8F86-670F6D10496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Sheet1!$C$2:$C$6</c:f>
              <c:numCache>
                <c:formatCode>0.0</c:formatCode>
                <c:ptCount val="5"/>
                <c:pt idx="0">
                  <c:v>1.0146998547082813</c:v>
                </c:pt>
                <c:pt idx="1">
                  <c:v>1.0874091908412105</c:v>
                </c:pt>
                <c:pt idx="2">
                  <c:v>1.2025704635574517</c:v>
                </c:pt>
                <c:pt idx="3">
                  <c:v>1.4930554602766577</c:v>
                </c:pt>
                <c:pt idx="4">
                  <c:v>1.5178822222580965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39-48FA-8F86-670F6D10496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0.4756168534399654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0.13502402100917621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1.4096315486480551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0.13502402100917799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0.2488045399258425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8.1362662700874324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8.4325790181452778</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Sheet1!$B$2:$B$6</c:f>
              <c:numCache>
                <c:formatCode>0.0</c:formatCode>
                <c:ptCount val="5"/>
                <c:pt idx="0">
                  <c:v>8.3630414369579089</c:v>
                </c:pt>
                <c:pt idx="1">
                  <c:v>8.4325790181452778</c:v>
                </c:pt>
                <c:pt idx="2">
                  <c:v>8.4768790609664659</c:v>
                </c:pt>
                <c:pt idx="3">
                  <c:v>8.5370521275714477</c:v>
                </c:pt>
                <c:pt idx="4">
                  <c:v>8.556032295923961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B76-4F7C-9699-9C5FF28BEE7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Sheet1!$C$2:$C$6</c:f>
              <c:numCache>
                <c:formatCode>0.0</c:formatCode>
                <c:ptCount val="5"/>
                <c:pt idx="0">
                  <c:v>1.6369585630420911</c:v>
                </c:pt>
                <c:pt idx="1">
                  <c:v>1.5674209818547222</c:v>
                </c:pt>
                <c:pt idx="2">
                  <c:v>1.5231209390335341</c:v>
                </c:pt>
                <c:pt idx="3">
                  <c:v>1.4629478724285523</c:v>
                </c:pt>
                <c:pt idx="4">
                  <c:v>1.443967704076039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B76-4F7C-9699-9C5FF28BEE7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Sheet1!$B$2:$B$6</c:f>
              <c:numCache>
                <c:formatCode>0.0</c:formatCode>
                <c:ptCount val="5"/>
                <c:pt idx="0">
                  <c:v>9.2857032904080139</c:v>
                </c:pt>
                <c:pt idx="1">
                  <c:v>9.0088794571560928</c:v>
                </c:pt>
                <c:pt idx="2">
                  <c:v>9.0008025181781388</c:v>
                </c:pt>
                <c:pt idx="3">
                  <c:v>8.9025807934595154</c:v>
                </c:pt>
                <c:pt idx="4">
                  <c:v>8.8684508059844713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EC-4290-BFF8-2D5DF49B69B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Sheet1!$C$2:$C$6</c:f>
              <c:numCache>
                <c:formatCode>0.0</c:formatCode>
                <c:ptCount val="5"/>
                <c:pt idx="0">
                  <c:v>0.7142967095919861</c:v>
                </c:pt>
                <c:pt idx="1">
                  <c:v>0.99112054284390716</c:v>
                </c:pt>
                <c:pt idx="2">
                  <c:v>0.99919748182186119</c:v>
                </c:pt>
                <c:pt idx="3">
                  <c:v>1.0974192065404846</c:v>
                </c:pt>
                <c:pt idx="4">
                  <c:v>1.1315491940155287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EC-4290-BFF8-2D5DF49B69B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0.60197462212727704</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0.48970437473516348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0.13652591838869377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1.425311143383702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3.0456095451986798E-2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8.7335476406492027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2.8475202587869397E-2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0.42439013239529189</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0.11831679594796718</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1.2352104985221395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0.11831679594796718</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2.8444436303919574E-2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8.5702848659286595</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0.36806060895362069</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0.12964931192353202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1.3535203512825547</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0.12470935561578322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7.9939045478579702</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7.8136407048514762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Sheet1!$B$2:$B$6</c:f>
              <c:numCache>
                <c:formatCode>0.0</c:formatCode>
                <c:ptCount val="5"/>
                <c:pt idx="0">
                  <c:v>7.0291716941526374</c:v>
                </c:pt>
                <c:pt idx="1">
                  <c:v>7.8136407048514762</c:v>
                </c:pt>
                <c:pt idx="2">
                  <c:v>7.8458242596454433</c:v>
                </c:pt>
                <c:pt idx="3">
                  <c:v>8.1311887351302321</c:v>
                </c:pt>
                <c:pt idx="4">
                  <c:v>8.3023396736355011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DC0-4666-B4AD-5ED98CE20AA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Sheet1!$C$2:$C$6</c:f>
              <c:numCache>
                <c:formatCode>0.0</c:formatCode>
                <c:ptCount val="5"/>
                <c:pt idx="0">
                  <c:v>2.9708283058473626</c:v>
                </c:pt>
                <c:pt idx="1">
                  <c:v>2.1863592951485238</c:v>
                </c:pt>
                <c:pt idx="2">
                  <c:v>2.1541757403545567</c:v>
                </c:pt>
                <c:pt idx="3">
                  <c:v>1.8688112648697679</c:v>
                </c:pt>
                <c:pt idx="4">
                  <c:v>1.6976603263644989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DC0-4666-B4AD-5ED98CE20AA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Sheet1!$B$2:$B$6</c:f>
              <c:numCache>
                <c:formatCode>0.0</c:formatCode>
                <c:ptCount val="5"/>
                <c:pt idx="0">
                  <c:v>8.3271871845557381</c:v>
                </c:pt>
                <c:pt idx="1">
                  <c:v>8.2795386239253705</c:v>
                </c:pt>
                <c:pt idx="2">
                  <c:v>8.2722582355053209</c:v>
                </c:pt>
                <c:pt idx="3">
                  <c:v>8.1042499687985003</c:v>
                </c:pt>
                <c:pt idx="4">
                  <c:v>8.0958104543150409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B2-4BAA-9C83-EF0F91B4AD3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Sheet1!$C$2:$C$6</c:f>
              <c:numCache>
                <c:formatCode>0.0</c:formatCode>
                <c:ptCount val="5"/>
                <c:pt idx="0">
                  <c:v>1.6728128154442619</c:v>
                </c:pt>
                <c:pt idx="1">
                  <c:v>1.7204613760746295</c:v>
                </c:pt>
                <c:pt idx="2">
                  <c:v>1.7277417644946791</c:v>
                </c:pt>
                <c:pt idx="3">
                  <c:v>1.8957500312014997</c:v>
                </c:pt>
                <c:pt idx="4">
                  <c:v>1.9041895456849591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1B2-4BAA-9C83-EF0F91B4AD3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Sheet1!$B$2:$B$6</c:f>
              <c:numCache>
                <c:formatCode>0.0</c:formatCode>
                <c:ptCount val="5"/>
                <c:pt idx="0">
                  <c:v>9.0363515831111414</c:v>
                </c:pt>
                <c:pt idx="1">
                  <c:v>8.9662257889759758</c:v>
                </c:pt>
                <c:pt idx="2">
                  <c:v>8.622283568167548</c:v>
                </c:pt>
                <c:pt idx="3">
                  <c:v>8.5341484747521736</c:v>
                </c:pt>
                <c:pt idx="4">
                  <c:v>8.4994833244450909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CE5-4373-A362-29794AA0EE4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Sheet1!$C$2:$C$6</c:f>
              <c:numCache>
                <c:formatCode>0.0</c:formatCode>
                <c:ptCount val="5"/>
                <c:pt idx="0">
                  <c:v>0.96364841688885861</c:v>
                </c:pt>
                <c:pt idx="1">
                  <c:v>1.0337742110240242</c:v>
                </c:pt>
                <c:pt idx="2">
                  <c:v>1.377716431832452</c:v>
                </c:pt>
                <c:pt idx="3">
                  <c:v>1.4658515252478264</c:v>
                </c:pt>
                <c:pt idx="4">
                  <c:v>1.5005166755549091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CE5-4373-A362-29794AA0EE4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8.6659446221937664E-2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0.18438112855083766</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1.9249127217365958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5.0944674115763533E-2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7.0061399624840961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0.24361209314560206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0.1621026080895982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1.6923281411216395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0.16210260808959909</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4.6886823331714567E-2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8.6211414472188572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7.9292424777818766</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Sheet1!$B$2:$B$6</c:f>
              <c:numCache>
                <c:formatCode>0.0</c:formatCode>
                <c:ptCount val="5"/>
                <c:pt idx="0">
                  <c:v>7.5123147738827774</c:v>
                </c:pt>
                <c:pt idx="1">
                  <c:v>7.7095511273895454</c:v>
                </c:pt>
                <c:pt idx="2">
                  <c:v>7.809625737783886</c:v>
                </c:pt>
                <c:pt idx="3">
                  <c:v>7.8182673115829688</c:v>
                </c:pt>
                <c:pt idx="4">
                  <c:v>7.9292424777818766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FEE-416B-8F8B-84945F70848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Sheet1!$C$2:$C$6</c:f>
              <c:numCache>
                <c:formatCode>0.0</c:formatCode>
                <c:ptCount val="5"/>
                <c:pt idx="0">
                  <c:v>2.4876852261172226</c:v>
                </c:pt>
                <c:pt idx="1">
                  <c:v>2.2904488726104546</c:v>
                </c:pt>
                <c:pt idx="2">
                  <c:v>2.190374262216114</c:v>
                </c:pt>
                <c:pt idx="3">
                  <c:v>2.1817326884170312</c:v>
                </c:pt>
                <c:pt idx="4">
                  <c:v>2.0707575222181234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FEE-416B-8F8B-84945F70848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Sheet1!$B$2:$B$6</c:f>
              <c:numCache>
                <c:formatCode>0.0</c:formatCode>
                <c:ptCount val="5"/>
                <c:pt idx="0">
                  <c:v>8.5836886993265846</c:v>
                </c:pt>
                <c:pt idx="1">
                  <c:v>8.4696772200194506</c:v>
                </c:pt>
                <c:pt idx="2">
                  <c:v>8.3160136076460827</c:v>
                </c:pt>
                <c:pt idx="3">
                  <c:v>8.2905092403335132</c:v>
                </c:pt>
                <c:pt idx="4">
                  <c:v>8.2713194483773851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99-4A6D-908B-2BD1FE2B62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Sheet1!$C$2:$C$6</c:f>
              <c:numCache>
                <c:formatCode>0.0</c:formatCode>
                <c:ptCount val="5"/>
                <c:pt idx="0">
                  <c:v>1.4163113006734154</c:v>
                </c:pt>
                <c:pt idx="1">
                  <c:v>1.5303227799805494</c:v>
                </c:pt>
                <c:pt idx="2">
                  <c:v>1.6839863923539173</c:v>
                </c:pt>
                <c:pt idx="3">
                  <c:v>1.7094907596664868</c:v>
                </c:pt>
                <c:pt idx="4">
                  <c:v>1.7286805516226149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99-4A6D-908B-2BD1FE2B62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0.48026415763058417</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0.63361443831175723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0.1766469681665237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1.8441691888559424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0.17664696816652281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0.63361443831175812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0.57823889907628612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7.6018775180775808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0.16500472145562561</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8.1691371257496925E-2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0.85284628110033012</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8.1691371257496925E-2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0.29301851512923704</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0.16784930332920212</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8.5188706173685542</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3.7886820940595811E-3</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0.32746657688700687</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9.1295233323736014E-2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0.95310923324951791</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9.1295233323734237E-2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0.32746657688700687</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0.71762557836953711</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7.6669792978994966</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7.8728810480668976</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2.9774600944028506E-2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0.44543123548962349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0.124182898176314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1.296451770311176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0.12418289817631312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0.26289037475538635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8.2336615775906434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Sheet1!$B$2:$B$6</c:f>
              <c:numCache>
                <c:formatCode>0.0</c:formatCode>
                <c:ptCount val="5"/>
                <c:pt idx="0">
                  <c:v>7.4586159723277063</c:v>
                </c:pt>
                <c:pt idx="1">
                  <c:v>7.5136447086852733</c:v>
                </c:pt>
                <c:pt idx="2">
                  <c:v>7.5639775581514774</c:v>
                </c:pt>
                <c:pt idx="3">
                  <c:v>7.7954770960405746</c:v>
                </c:pt>
                <c:pt idx="4">
                  <c:v>7.8728810480668976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F-4EDE-97F0-DDD3F37F02F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Sheet1!$C$2:$C$6</c:f>
              <c:numCache>
                <c:formatCode>0.0</c:formatCode>
                <c:ptCount val="5"/>
                <c:pt idx="0">
                  <c:v>2.5413840276722937</c:v>
                </c:pt>
                <c:pt idx="1">
                  <c:v>2.4863552913147267</c:v>
                </c:pt>
                <c:pt idx="2">
                  <c:v>2.4360224418485226</c:v>
                </c:pt>
                <c:pt idx="3">
                  <c:v>2.2045229039594254</c:v>
                </c:pt>
                <c:pt idx="4">
                  <c:v>2.1271189519331024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F-4EDE-97F0-DDD3F37F02F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Sheet1!$B$2:$B$6</c:f>
              <c:numCache>
                <c:formatCode>0.0</c:formatCode>
                <c:ptCount val="5"/>
                <c:pt idx="0">
                  <c:v>8.6103543706564771</c:v>
                </c:pt>
                <c:pt idx="1">
                  <c:v>8.6067241604980325</c:v>
                </c:pt>
                <c:pt idx="2">
                  <c:v>8.5471910202162462</c:v>
                </c:pt>
                <c:pt idx="3">
                  <c:v>8.4122347512448741</c:v>
                </c:pt>
                <c:pt idx="4">
                  <c:v>8.3924477940533855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3E0-4874-A540-10210A2A3F8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Sheet1!$C$2:$C$6</c:f>
              <c:numCache>
                <c:formatCode>0.0</c:formatCode>
                <c:ptCount val="5"/>
                <c:pt idx="0">
                  <c:v>1.3896456293435229</c:v>
                </c:pt>
                <c:pt idx="1">
                  <c:v>1.3932758395019675</c:v>
                </c:pt>
                <c:pt idx="2">
                  <c:v>1.4528089797837538</c:v>
                </c:pt>
                <c:pt idx="3">
                  <c:v>1.5877652487551259</c:v>
                </c:pt>
                <c:pt idx="4">
                  <c:v>1.6075522059466145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3E0-4874-A540-10210A2A3F8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7.2465393131258438E-2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0.16707418088624593</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1.7442306530463725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0.16707418088624593</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0.59927783860315742</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0.12397898428785403</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6.9650038340574669</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0.35850695929942678</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0.80210285580212215</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0.22362027925480987</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2.3345638664815533</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0.22362027925480987</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7.4198655750727482E-2</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8.7807582620763291</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2.2196779315272863E-2</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0.46517122667862054</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0.12968626013324958</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1.3539060853296796</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0.12968626013324958</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0.21442551164134294</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8.3750661760846175</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8.3085691484355984</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Sheet1!$B$2:$B$6</c:f>
              <c:numCache>
                <c:formatCode>0.0</c:formatCode>
                <c:ptCount val="5"/>
                <c:pt idx="0">
                  <c:v>7.8319418910190617</c:v>
                </c:pt>
                <c:pt idx="1">
                  <c:v>7.8466084358120849</c:v>
                </c:pt>
                <c:pt idx="2">
                  <c:v>8.232977421157484</c:v>
                </c:pt>
                <c:pt idx="3">
                  <c:v>8.2454606389983898</c:v>
                </c:pt>
                <c:pt idx="4">
                  <c:v>8.2881599802889525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EDC-46FD-8EEA-8648430C48F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Sheet1!$C$2:$C$6</c:f>
              <c:numCache>
                <c:formatCode>0.0</c:formatCode>
                <c:ptCount val="5"/>
                <c:pt idx="0">
                  <c:v>2.1680581089809383</c:v>
                </c:pt>
                <c:pt idx="1">
                  <c:v>2.1533915641879151</c:v>
                </c:pt>
                <c:pt idx="2">
                  <c:v>1.767022578842516</c:v>
                </c:pt>
                <c:pt idx="3">
                  <c:v>1.7545393610016102</c:v>
                </c:pt>
                <c:pt idx="4">
                  <c:v>1.7118400197110475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EDC-46FD-8EEA-8648430C48F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Sheet1!$B$2:$B$6</c:f>
              <c:numCache>
                <c:formatCode>0.0</c:formatCode>
                <c:ptCount val="5"/>
                <c:pt idx="0">
                  <c:v>9.027187262477657</c:v>
                </c:pt>
                <c:pt idx="1">
                  <c:v>8.9516963097574287</c:v>
                </c:pt>
                <c:pt idx="2">
                  <c:v>8.8568207731932063</c:v>
                </c:pt>
                <c:pt idx="3">
                  <c:v>8.8465607347699766</c:v>
                </c:pt>
                <c:pt idx="4">
                  <c:v>8.7270431650990652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C84-45B1-9A50-B465546913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Sheet1!$C$2:$C$6</c:f>
              <c:numCache>
                <c:formatCode>0.0</c:formatCode>
                <c:ptCount val="5"/>
                <c:pt idx="0">
                  <c:v>0.97281273752234299</c:v>
                </c:pt>
                <c:pt idx="1">
                  <c:v>1.0483036902425713</c:v>
                </c:pt>
                <c:pt idx="2">
                  <c:v>1.1431792268067937</c:v>
                </c:pt>
                <c:pt idx="3">
                  <c:v>1.1534392652300234</c:v>
                </c:pt>
                <c:pt idx="4">
                  <c:v>1.2729568349009348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C84-45B1-9A50-B465546913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0.3162000865034722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0.33068963407953866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9.2193797571741953E-2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0.96249011602141632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9.219379757174373E-2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0.33068963407953689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0.25257931680988577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7.7338336138474499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0.29438233452021478</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0.25661088436838142</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7.1541196003966689E-2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0.74687989708403535</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7.1541196003966689E-2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0.25661088436838142</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6.9672084684144764E-2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8.6834368322508748</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0.34001682289800605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0.11628876083194584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1.2140381007521412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0.11628876083194584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0.41711577980236569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5.1305067264163284E-2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8.3112026870440658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0.16434131335001023</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0.26818705818217303</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7.4768546713688266E-2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0.78057297884068788</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7.4768546713688266E-2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0.26818705818217303</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7.4997460459890419E-2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8.5853495031862703</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1.023884548572962E-2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0.30656164327729218</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8.5467094129624499E-2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0.89226429013105601</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8.5467094129624499E-2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0.3065616432772913</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0.10588802995439472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8.2316566444578001</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8.2553926060238272</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Sheet1!$B$2:$B$6</c:f>
              <c:numCache>
                <c:formatCode>0.0</c:formatCode>
                <c:ptCount val="5"/>
                <c:pt idx="0">
                  <c:v>7.5543172993103562</c:v>
                </c:pt>
                <c:pt idx="1">
                  <c:v>7.7485242989296346</c:v>
                </c:pt>
                <c:pt idx="2">
                  <c:v>7.9958936702763053</c:v>
                </c:pt>
                <c:pt idx="3">
                  <c:v>8.0799224546571526</c:v>
                </c:pt>
                <c:pt idx="4">
                  <c:v>8.1825799764824154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4F4-4051-B49B-0AE411EACB7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Sheet1!$C$2:$C$6</c:f>
              <c:numCache>
                <c:formatCode>0.0</c:formatCode>
                <c:ptCount val="5"/>
                <c:pt idx="0">
                  <c:v>2.4456827006896438</c:v>
                </c:pt>
                <c:pt idx="1">
                  <c:v>2.2514757010703654</c:v>
                </c:pt>
                <c:pt idx="2">
                  <c:v>2.0041063297236947</c:v>
                </c:pt>
                <c:pt idx="3">
                  <c:v>1.9200775453428474</c:v>
                </c:pt>
                <c:pt idx="4">
                  <c:v>1.8174200235175846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4F4-4051-B49B-0AE411EACB7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Sheet1!$B$2:$B$6</c:f>
              <c:numCache>
                <c:formatCode>0.0</c:formatCode>
                <c:ptCount val="5"/>
                <c:pt idx="0">
                  <c:v>8.9985939534553268</c:v>
                </c:pt>
                <c:pt idx="1">
                  <c:v>8.8849810709154191</c:v>
                </c:pt>
                <c:pt idx="2">
                  <c:v>8.877235297700361</c:v>
                </c:pt>
                <c:pt idx="3">
                  <c:v>8.6212583148558757</c:v>
                </c:pt>
                <c:pt idx="4">
                  <c:v>8.6197057684862557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4A6-4604-9FF1-7121134DC0C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Sheet1!$C$2:$C$6</c:f>
              <c:numCache>
                <c:formatCode>0.0</c:formatCode>
                <c:ptCount val="5"/>
                <c:pt idx="0">
                  <c:v>1.0014060465446732</c:v>
                </c:pt>
                <c:pt idx="1">
                  <c:v>1.1150189290845809</c:v>
                </c:pt>
                <c:pt idx="2">
                  <c:v>1.122764702299639</c:v>
                </c:pt>
                <c:pt idx="3">
                  <c:v>1.3787416851441243</c:v>
                </c:pt>
                <c:pt idx="4">
                  <c:v>1.3802942315137443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4A6-4604-9FF1-7121134DC0C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3.1956322865780429E-2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1.7818643665340872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0.17067899189199487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7.006134843558165E-2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8.2553926060238272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0.26030245898279869</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0.41549970516665269</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0.1158382113061327</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1.2093344278718119</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0.11583821130613181</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0.41549970516665269</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0.32122533042806722</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7.727337586284599</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0.89743458042126001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0.29882822745455329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8.3311075617329422E-2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0.86975576393189868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8.3311075617329422E-2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0.23956703997179041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9.1338160952472265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0.62658706406292275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0.17801309440589463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1.8584313522255425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0.17801309440589463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0.63851459209761785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0.51471946588526407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6.1897625647847896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0.45663282070652533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0.17378158522494624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1.8142549990457342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0.17378158522494669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0.62333660551383385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1.291355741962021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4.7969502976231517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0.39529751422203763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0.13155998604535224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1.3734675169881303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0.13155998604535313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0.47189208808750749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0.20147644411746057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7.4982614184022074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0.80088495575221241</c:v>
                </c:pt>
                <c:pt idx="1">
                  <c:v>3.5398230088495582E-2</c:v>
                </c:pt>
                <c:pt idx="2">
                  <c:v>6.1946902654867263E-2</c:v>
                </c:pt>
                <c:pt idx="3">
                  <c:v>4.8672566371681415E-2</c:v>
                </c:pt>
                <c:pt idx="4">
                  <c:v>1.3274336283185839E-2</c:v>
                </c:pt>
                <c:pt idx="5">
                  <c:v>3.9823008849557522E-2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6.1978733692967287</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Sheet1!$B$2:$B$6</c:f>
              <c:numCache>
                <c:formatCode>0.0</c:formatCode>
                <c:ptCount val="5"/>
                <c:pt idx="0">
                  <c:v>5.1606868900153771</c:v>
                </c:pt>
                <c:pt idx="1">
                  <c:v>5.7755663947113458</c:v>
                </c:pt>
                <c:pt idx="2">
                  <c:v>5.88098423701316</c:v>
                </c:pt>
                <c:pt idx="3">
                  <c:v>6.1000718569852248</c:v>
                </c:pt>
                <c:pt idx="4">
                  <c:v>6.16816507047887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26-4C35-A43D-F46DB5932EC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Sheet1!$C$2:$C$6</c:f>
              <c:numCache>
                <c:formatCode>0.0</c:formatCode>
                <c:ptCount val="5"/>
                <c:pt idx="0">
                  <c:v>4.8393131099846229</c:v>
                </c:pt>
                <c:pt idx="1">
                  <c:v>4.2244336052886542</c:v>
                </c:pt>
                <c:pt idx="2">
                  <c:v>4.11901576298684</c:v>
                </c:pt>
                <c:pt idx="3">
                  <c:v>3.8999281430147752</c:v>
                </c:pt>
                <c:pt idx="4">
                  <c:v>3.83183492952113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26-4C35-A43D-F46DB5932EC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Sheet1!$B$2:$B$6</c:f>
              <c:numCache>
                <c:formatCode>0.0</c:formatCode>
                <c:ptCount val="5"/>
                <c:pt idx="0">
                  <c:v>6.9307756676176124</c:v>
                </c:pt>
                <c:pt idx="1">
                  <c:v>6.8231136746415091</c:v>
                </c:pt>
                <c:pt idx="2">
                  <c:v>6.7328317580930301</c:v>
                </c:pt>
                <c:pt idx="3">
                  <c:v>6.7263204398794736</c:v>
                </c:pt>
                <c:pt idx="4">
                  <c:v>6.7065008357139577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504-4F4D-9C93-B3354CD3396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Sheet1!$C$2:$C$6</c:f>
              <c:numCache>
                <c:formatCode>0.0</c:formatCode>
                <c:ptCount val="5"/>
                <c:pt idx="0">
                  <c:v>3.0692243323823876</c:v>
                </c:pt>
                <c:pt idx="1">
                  <c:v>3.1768863253584909</c:v>
                </c:pt>
                <c:pt idx="2">
                  <c:v>3.2671682419069699</c:v>
                </c:pt>
                <c:pt idx="3">
                  <c:v>3.2736795601205264</c:v>
                </c:pt>
                <c:pt idx="4">
                  <c:v>3.2934991642860423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504-4F4D-9C93-B3354CD3396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0.78908816070185672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0.28556775111702404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2.9812866499041277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0.28556775111702315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0.26883431070245045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6.5354240301691879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1.2305769211789235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0.34021123982908463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9.4848350066183862E-2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0.99020326599087571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9.4848350066182974E-2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0.34021123982908463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0.82164027145483232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9.2867741089634244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0.62706382101090696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0.24477266879829518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2.5553918007034371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0.24477266879829607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0.20220640424206415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7.4487239454371217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0.2655644016146681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0.2914250130140732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3.0424356298935016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0.29142501301407275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1.045311435839869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0.68898483109517894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4.5488296585554364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0.13888763560704809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0.28673984878332703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2.9935231826052582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0.28673984878332615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0.99389231801457356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3.1696151033584732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0.11127299089538667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1.4710024099399632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0.14090253619449378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0.50540285097570603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0.15484404784292494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7.5114311630011414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9.5434964780668778</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0.70353982300884954</c:v>
                </c:pt>
                <c:pt idx="1">
                  <c:v>0.29646017699115051</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Sheet1!$B$2:$B$6</c:f>
              <c:numCache>
                <c:formatCode>0.0</c:formatCode>
                <c:ptCount val="5"/>
                <c:pt idx="0">
                  <c:v>9.27103820908488</c:v>
                </c:pt>
                <c:pt idx="1">
                  <c:v>9.3267489799351093</c:v>
                </c:pt>
                <c:pt idx="2">
                  <c:v>9.328302667270485</c:v>
                </c:pt>
                <c:pt idx="3">
                  <c:v>9.442525652040203</c:v>
                </c:pt>
                <c:pt idx="4">
                  <c:v>9.4509643729068546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E45-44CE-9735-EB22EABE5C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Sheet1!$C$2:$C$6</c:f>
              <c:numCache>
                <c:formatCode>0.0</c:formatCode>
                <c:ptCount val="5"/>
                <c:pt idx="0">
                  <c:v>0.72896179091512003</c:v>
                </c:pt>
                <c:pt idx="1">
                  <c:v>0.67325102006489068</c:v>
                </c:pt>
                <c:pt idx="2">
                  <c:v>0.67169733272951504</c:v>
                </c:pt>
                <c:pt idx="3">
                  <c:v>0.557474347959797</c:v>
                </c:pt>
                <c:pt idx="4">
                  <c:v>0.54903562709314535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E45-44CE-9735-EB22EABE5C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Sheet1!$B$2:$B$6</c:f>
              <c:numCache>
                <c:formatCode>0.0</c:formatCode>
                <c:ptCount val="5"/>
                <c:pt idx="0">
                  <c:v>9.7009154307270276</c:v>
                </c:pt>
                <c:pt idx="1">
                  <c:v>9.6687521386787996</c:v>
                </c:pt>
                <c:pt idx="2">
                  <c:v>9.6412476412792341</c:v>
                </c:pt>
                <c:pt idx="3">
                  <c:v>9.6100962553646099</c:v>
                </c:pt>
                <c:pt idx="4">
                  <c:v>9.6038825976072619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B81-4828-9628-AB65BFC40CC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Sheet1!$C$2:$C$6</c:f>
              <c:numCache>
                <c:formatCode>0.0</c:formatCode>
                <c:ptCount val="5"/>
                <c:pt idx="0">
                  <c:v>0.29908456927297244</c:v>
                </c:pt>
                <c:pt idx="1">
                  <c:v>0.33124786132120043</c:v>
                </c:pt>
                <c:pt idx="2">
                  <c:v>0.35875235872076594</c:v>
                </c:pt>
                <c:pt idx="3">
                  <c:v>0.38990374463539013</c:v>
                </c:pt>
                <c:pt idx="4">
                  <c:v>0.39611740239273807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B81-4828-9628-AB65BFC40CC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0.21789811871913756</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0.12695115743848717</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3.5393033540225716E-2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0.36949822933558707</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3.5393033540225716E-2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3.6973158898742753E-2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9.6637526090633106</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0.28646486679672289</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9.2206335010553531E-2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0.96262100509697746</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9.2206335010553531E-2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0.24877392835558965</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9.0070031633511807</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0.28441651888234354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4.5516628060122244E-2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1.2689695596911577E-2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0.13247861471204914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1.2689695596911577E-2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4.5516628060122244E-2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4.2915573601753465E-2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9.9597336617861441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7.0723820366018453</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Sheet1!$B$2:$B$6</c:f>
              <c:numCache>
                <c:formatCode>0.0</c:formatCode>
                <c:ptCount val="5"/>
                <c:pt idx="0">
                  <c:v>6.3592587986221636</c:v>
                </c:pt>
                <c:pt idx="1">
                  <c:v>6.5766317822810327</c:v>
                </c:pt>
                <c:pt idx="2">
                  <c:v>6.8320817197129386</c:v>
                </c:pt>
                <c:pt idx="3">
                  <c:v>6.9190137257296422</c:v>
                </c:pt>
                <c:pt idx="4">
                  <c:v>6.9295649537623021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CD0-477C-8296-65E04E94510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Sheet1!$C$2:$C$6</c:f>
              <c:numCache>
                <c:formatCode>0.0</c:formatCode>
                <c:ptCount val="5"/>
                <c:pt idx="0">
                  <c:v>3.6407412013778364</c:v>
                </c:pt>
                <c:pt idx="1">
                  <c:v>3.4233682177189673</c:v>
                </c:pt>
                <c:pt idx="2">
                  <c:v>3.1679182802870614</c:v>
                </c:pt>
                <c:pt idx="3">
                  <c:v>3.0809862742703578</c:v>
                </c:pt>
                <c:pt idx="4">
                  <c:v>3.0704350462376979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CD0-477C-8296-65E04E94510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Sheet1!$B$2:$B$6</c:f>
              <c:numCache>
                <c:formatCode>0.0</c:formatCode>
                <c:ptCount val="5"/>
                <c:pt idx="0">
                  <c:v>7.9671170207090736</c:v>
                </c:pt>
                <c:pt idx="1">
                  <c:v>7.5312406642866589</c:v>
                </c:pt>
                <c:pt idx="2">
                  <c:v>7.1970162612698401</c:v>
                </c:pt>
                <c:pt idx="3">
                  <c:v>7.0891258856166246</c:v>
                </c:pt>
                <c:pt idx="4">
                  <c:v>7.0723820366018453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579-4622-9DA3-EF33103876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Sheet1!$C$2:$C$6</c:f>
              <c:numCache>
                <c:formatCode>0.0</c:formatCode>
                <c:ptCount val="5"/>
                <c:pt idx="0">
                  <c:v>2.0328829792909264</c:v>
                </c:pt>
                <c:pt idx="1">
                  <c:v>2.4687593357133411</c:v>
                </c:pt>
                <c:pt idx="2">
                  <c:v>2.8029837387301599</c:v>
                </c:pt>
                <c:pt idx="3">
                  <c:v>2.9108741143833754</c:v>
                </c:pt>
                <c:pt idx="4">
                  <c:v>2.9276179633981547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579-4622-9DA3-EF33103876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0.69141009468404935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0.25680389502189405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2.6809960889400717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0.25680389502189449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0.90480012470129534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2.9884637157313292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0.12121022790418401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0.206340615053489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2.1541666332620517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1.3259111963161985E-3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8.8118787512262369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0.64601769911504414</c:v>
                </c:pt>
                <c:pt idx="1">
                  <c:v>0.17256637168141592</c:v>
                </c:pt>
                <c:pt idx="2">
                  <c:v>0.1814159292035398</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0.74337447785944821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0.21122153129643539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2.2051227036778265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0.21122153129643628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8.7787458482543101E-2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8.3926555956780255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0.73222166391108212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0.29149273913363283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3.0431426809358673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0.29149273913363238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1.0455543624388888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0.15229440040925901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6.9012366081003638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0.26795017978375135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0.12123106222081237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1.2656350233486071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0.12123106222081326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0.30838575450515826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7.8297028420722574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0.47497896739737833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0.26310151146689797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2.7467423076929514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0.26310151146689886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0.16444561839328387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7.5103547068028593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4.6206976147566081E-2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0.36891453677496866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0.102850614653752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1.0737457685689806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0.102850614653752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0.36891453677496955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0.48403936844534101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8.5985072933770468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8.2570187503453649</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Sheet1!$B$2:$B$6</c:f>
              <c:numCache>
                <c:formatCode>0.0</c:formatCode>
                <c:ptCount val="5"/>
                <c:pt idx="0">
                  <c:v>8.0254200310573278</c:v>
                </c:pt>
                <c:pt idx="1">
                  <c:v>8.0412151063561925</c:v>
                </c:pt>
                <c:pt idx="2">
                  <c:v>8.1647510350133796</c:v>
                </c:pt>
                <c:pt idx="3">
                  <c:v>8.2570187503453649</c:v>
                </c:pt>
                <c:pt idx="4">
                  <c:v>8.287609244668964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C76-4459-8E9D-BB1847930FE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Sheet1!$C$2:$C$6</c:f>
              <c:numCache>
                <c:formatCode>0.0</c:formatCode>
                <c:ptCount val="5"/>
                <c:pt idx="0">
                  <c:v>1.9745799689426722</c:v>
                </c:pt>
                <c:pt idx="1">
                  <c:v>1.9587848936438075</c:v>
                </c:pt>
                <c:pt idx="2">
                  <c:v>1.8352489649866204</c:v>
                </c:pt>
                <c:pt idx="3">
                  <c:v>1.7429812496546351</c:v>
                </c:pt>
                <c:pt idx="4">
                  <c:v>1.712390755331036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C76-4459-8E9D-BB1847930FE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Sheet1!$B$2:$B$6</c:f>
              <c:numCache>
                <c:formatCode>0.0</c:formatCode>
                <c:ptCount val="5"/>
                <c:pt idx="0">
                  <c:v>9.2423223567520303</c:v>
                </c:pt>
                <c:pt idx="1">
                  <c:v>9.1146386345703743</c:v>
                </c:pt>
                <c:pt idx="2">
                  <c:v>8.9947961007434341</c:v>
                </c:pt>
                <c:pt idx="3">
                  <c:v>8.9756909125725475</c:v>
                </c:pt>
                <c:pt idx="4">
                  <c:v>8.9446578398148144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38-4ECC-A93E-4DFE669C3C1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Sheet1!$C$2:$C$6</c:f>
              <c:numCache>
                <c:formatCode>0.0</c:formatCode>
                <c:ptCount val="5"/>
                <c:pt idx="0">
                  <c:v>0.75767764324796971</c:v>
                </c:pt>
                <c:pt idx="1">
                  <c:v>0.88536136542962574</c:v>
                </c:pt>
                <c:pt idx="2">
                  <c:v>1.0052038992565659</c:v>
                </c:pt>
                <c:pt idx="3">
                  <c:v>1.0243090874274525</c:v>
                </c:pt>
                <c:pt idx="4">
                  <c:v>1.0553421601851856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38-4ECC-A93E-4DFE669C3C1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1.3929967226423479E-2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0.39286432371636693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0.10952763619180939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1.1434529224568744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0.10952763619181027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0.39286432371636693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0.13408748912529411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7.8355660561470799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0.18840117185029293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0.27904602755850583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7.7795946188444987E-2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0.81217859818219651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7.7795946188444987E-2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0.11981875679382625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8.8083351206212512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0.41592920353982299</c:v>
                </c:pt>
                <c:pt idx="1">
                  <c:v>0.5752212389380531</c:v>
                </c:pt>
                <c:pt idx="2">
                  <c:v>4.4247787610619468E-3</c:v>
                </c:pt>
                <c:pt idx="3">
                  <c:v>4.4247787610619468E-3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0.15920815516253928</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0.40538373209805734</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0.113017953646942</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1.1798913395828077</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0.11301795364694378</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0.40538373209805734</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0.15529277322833934</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8.1271550742677654</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8.0416690178946588</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Sheet1!$B$2:$B$6</c:f>
              <c:numCache>
                <c:formatCode>0.0</c:formatCode>
                <c:ptCount val="5"/>
                <c:pt idx="0">
                  <c:v>7.8250659955522419</c:v>
                </c:pt>
                <c:pt idx="1">
                  <c:v>8.0262534866203268</c:v>
                </c:pt>
                <c:pt idx="2">
                  <c:v>8.0416690178946588</c:v>
                </c:pt>
                <c:pt idx="3">
                  <c:v>8.0524902340513247</c:v>
                </c:pt>
                <c:pt idx="4">
                  <c:v>8.1452151947203593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34D-40FA-8A39-4BB5F0B0F54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Sheet1!$C$2:$C$6</c:f>
              <c:numCache>
                <c:formatCode>0.0</c:formatCode>
                <c:ptCount val="5"/>
                <c:pt idx="0">
                  <c:v>2.1749340044477581</c:v>
                </c:pt>
                <c:pt idx="1">
                  <c:v>1.9737465133796732</c:v>
                </c:pt>
                <c:pt idx="2">
                  <c:v>1.9583309821053412</c:v>
                </c:pt>
                <c:pt idx="3">
                  <c:v>1.9475097659486753</c:v>
                </c:pt>
                <c:pt idx="4">
                  <c:v>1.8547848052796407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34D-40FA-8A39-4BB5F0B0F54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Sheet1!$B$2:$B$6</c:f>
              <c:numCache>
                <c:formatCode>0.0</c:formatCode>
                <c:ptCount val="5"/>
                <c:pt idx="0">
                  <c:v>8.8995557744553313</c:v>
                </c:pt>
                <c:pt idx="1">
                  <c:v>8.8975179009440613</c:v>
                </c:pt>
                <c:pt idx="2">
                  <c:v>8.7830443912555065</c:v>
                </c:pt>
                <c:pt idx="3">
                  <c:v>8.6458183670610165</c:v>
                </c:pt>
                <c:pt idx="4">
                  <c:v>8.6243342541723997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BAF-4185-BDC7-9BF148AAF8C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Sheet1!$C$2:$C$6</c:f>
              <c:numCache>
                <c:formatCode>0.0</c:formatCode>
                <c:ptCount val="5"/>
                <c:pt idx="0">
                  <c:v>1.1004442255446687</c:v>
                </c:pt>
                <c:pt idx="1">
                  <c:v>1.1024820990559387</c:v>
                </c:pt>
                <c:pt idx="2">
                  <c:v>1.2169556087444935</c:v>
                </c:pt>
                <c:pt idx="3">
                  <c:v>1.3541816329389835</c:v>
                </c:pt>
                <c:pt idx="4">
                  <c:v>1.3756657458276003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BAF-4185-BDC7-9BF148AAF8C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2.8532656191240235E-3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0.35299252888444332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9.8411677895176908E-2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1.0274039010214775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9.8411677895178684E-2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0.35299252888444421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0.19353213864465602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7.879282850077554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0.17769335823977883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0.23581424957450814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6.5743249710015661E-2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0.68635016354302181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6.5743249710015661E-2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0.23581424957450814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4.4161998337738595E-2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8.925882002588283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0.15199241984562484</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8.8100690350696453E-2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0.91975865959119929</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8.8100690350696453E-2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0.31600808103771882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9.1894050942670447E-2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8.2684540931690194</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1.5412160254270342</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0.46218698445591944</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0.12885427571332375</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1.3452202864803757</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0.12885427571332286</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0.46218698445591855</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1.8094928424991608E-2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7.0930571257437824</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8.0790740266895416</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Sheet1!$B$2:$B$6</c:f>
              <c:numCache>
                <c:formatCode>0.0</c:formatCode>
                <c:ptCount val="5"/>
                <c:pt idx="0">
                  <c:v>7.4427334890899406</c:v>
                </c:pt>
                <c:pt idx="1">
                  <c:v>7.737650568286071</c:v>
                </c:pt>
                <c:pt idx="2">
                  <c:v>7.9875484175603786</c:v>
                </c:pt>
                <c:pt idx="3">
                  <c:v>8.0517187057422905</c:v>
                </c:pt>
                <c:pt idx="4">
                  <c:v>8.0790740266895416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0D5-4CE7-BD17-9AC1928C77E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Sheet1!$C$2:$C$6</c:f>
              <c:numCache>
                <c:formatCode>0.0</c:formatCode>
                <c:ptCount val="5"/>
                <c:pt idx="0">
                  <c:v>2.5572665109100594</c:v>
                </c:pt>
                <c:pt idx="1">
                  <c:v>2.262349431713929</c:v>
                </c:pt>
                <c:pt idx="2">
                  <c:v>2.0124515824396214</c:v>
                </c:pt>
                <c:pt idx="3">
                  <c:v>1.9482812942577095</c:v>
                </c:pt>
                <c:pt idx="4">
                  <c:v>1.9209259733104584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0D5-4CE7-BD17-9AC1928C77E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0" formatCode="0">
                  <c:v>2</c:v>
                </c:pt>
                <c:pt idx="3" formatCode="0">
                  <c:v>73</c:v>
                </c:pt>
                <c:pt idx="4" formatCode="0">
                  <c:v>3</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Sheet1!$B$2:$B$6</c:f>
              <c:numCache>
                <c:formatCode>0.0</c:formatCode>
                <c:ptCount val="5"/>
                <c:pt idx="0">
                  <c:v>8.7261256846872524</c:v>
                </c:pt>
                <c:pt idx="1">
                  <c:v>8.7185918456777483</c:v>
                </c:pt>
                <c:pt idx="2">
                  <c:v>8.5964338442355768</c:v>
                </c:pt>
                <c:pt idx="3">
                  <c:v>8.5575596921120312</c:v>
                </c:pt>
                <c:pt idx="4">
                  <c:v>8.5350032284806492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3E1-42CA-BCFF-055054595A0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Sheet1!$C$2:$C$6</c:f>
              <c:numCache>
                <c:formatCode>0.0</c:formatCode>
                <c:ptCount val="5"/>
                <c:pt idx="0">
                  <c:v>1.2738743153127476</c:v>
                </c:pt>
                <c:pt idx="1">
                  <c:v>1.2814081543222517</c:v>
                </c:pt>
                <c:pt idx="2">
                  <c:v>1.4035661557644232</c:v>
                </c:pt>
                <c:pt idx="3">
                  <c:v>1.4424403078879688</c:v>
                </c:pt>
                <c:pt idx="4">
                  <c:v>1.4649967715193508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3E1-42CA-BCFF-055054595A0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0.25350271079729048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0.1305474655122989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1.3628969468304772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0.1305474655122989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3.4925886423339492E-2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8.0589563994672204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0.45480765980244531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0.16574825423285056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1.7303881676289699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0.16574825423285056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0.28542649641687845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7.5289919411222321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0.32603562952229304</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0.4910023966686925</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0.1368877971990683</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1.4290891066236968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0.13688779719906918</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0.2883237110815724</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8.091526316792395</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0.34415252848772582</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0.45234448663870452</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0.12611026090957544</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1.3165731627433424</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0.12611026090957544</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0.24179564652864549</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8.2581398832038424</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0.28953488855188514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0.12847345738551663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1.3412445973758018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0.12847345738551574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0.15293223336977846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8.4318530149329263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0.33744928316549672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0.51577017264643477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0.14379286796474311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1.5011770619681855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0.14379286796474311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0.42361849517416417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8.1049766046186331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7.1523005213371</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6.7654396523906266</c:v>
                </c:pt>
                <c:pt idx="1">
                  <c:v>6.8566361008275489</c:v>
                </c:pt>
                <c:pt idx="2">
                  <c:v>7.0912193417309144</c:v>
                </c:pt>
                <c:pt idx="3">
                  <c:v>7.1523005213371</c:v>
                </c:pt>
                <c:pt idx="4">
                  <c:v>7.1610633517073712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2B-441E-B7D4-E67F7EF91DE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3.2345603476093734</c:v>
                </c:pt>
                <c:pt idx="1">
                  <c:v>3.1433638991724511</c:v>
                </c:pt>
                <c:pt idx="2">
                  <c:v>2.9087806582690856</c:v>
                </c:pt>
                <c:pt idx="3">
                  <c:v>2.8476994786629</c:v>
                </c:pt>
                <c:pt idx="4">
                  <c:v>2.8389366482926288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2B-441E-B7D4-E67F7EF91DE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7.0061399624840961</c:v>
                </c:pt>
                <c:pt idx="1">
                  <c:v>6.9650038340574669</c:v>
                </c:pt>
                <c:pt idx="2">
                  <c:v>4.5488296585554364</c:v>
                </c:pt>
                <c:pt idx="3">
                  <c:v>8.0589563994672204</c:v>
                </c:pt>
                <c:pt idx="4">
                  <c:v>6.5354240301691879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7.9298290009492707</c:v>
                </c:pt>
                <c:pt idx="1">
                  <c:v>7.516128997871931</c:v>
                </c:pt>
                <c:pt idx="2">
                  <c:v>5.0366359906505567</c:v>
                </c:pt>
                <c:pt idx="3">
                  <c:v>8.5167053051106389</c:v>
                </c:pt>
                <c:pt idx="4">
                  <c:v>6.9389663609804657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Sheet1!$B$2:$B$6</c:f>
              <c:numCache>
                <c:formatCode>0.0</c:formatCode>
                <c:ptCount val="5"/>
                <c:pt idx="0">
                  <c:v>8.5536789963712572</c:v>
                </c:pt>
                <c:pt idx="1">
                  <c:v>8.1656913488031826</c:v>
                </c:pt>
                <c:pt idx="2">
                  <c:v>8.1017147337519031</c:v>
                </c:pt>
                <c:pt idx="3">
                  <c:v>8.0529745363944603</c:v>
                </c:pt>
                <c:pt idx="4">
                  <c:v>8.0494737896028603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6D-4911-8C0B-4F8A4C1420D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Sheet1!$C$2:$C$6</c:f>
              <c:numCache>
                <c:formatCode>0.0</c:formatCode>
                <c:ptCount val="5"/>
                <c:pt idx="0">
                  <c:v>1.4463210036287428</c:v>
                </c:pt>
                <c:pt idx="1">
                  <c:v>1.8343086511968174</c:v>
                </c:pt>
                <c:pt idx="2">
                  <c:v>1.8982852662480969</c:v>
                </c:pt>
                <c:pt idx="3">
                  <c:v>1.9470254636055397</c:v>
                </c:pt>
                <c:pt idx="4">
                  <c:v>1.9505262103971397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E6D-4911-8C0B-4F8A4C1420D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0.51867084425396559</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0.37873948797333945</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0.10558973759135437</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1.1023418219201693</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0.10558973759135348</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0.37873948797333945</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0.3671403969413074</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8.0499451533348534</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0.29447540309008069</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0.26874657097819465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7.4924534698007861E-2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0.78220147118051742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7.4924534698007861E-2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0.17115634500372323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8.9816938700635678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0.94586589382401343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0.57175847501145949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0.15940198806611594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1.6641340527101223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0.15940198806611683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0.5717584750114586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0.11805447938920111</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6.658097266508566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0.39253992979254582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0.78627081269650612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0.21920642400564549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2.2884838463200667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0.21920642400564638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0.78627081269650656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0.35336112133602438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4.9194657954414112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8.0469054201232701</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7.7607163888967108</c:v>
                </c:pt>
                <c:pt idx="1">
                  <c:v>7.9674930323472886</c:v>
                </c:pt>
                <c:pt idx="2">
                  <c:v>8.030158185893125</c:v>
                </c:pt>
                <c:pt idx="3">
                  <c:v>8.0469054201232701</c:v>
                </c:pt>
                <c:pt idx="4">
                  <c:v>8.0868024092280084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B5-4FB2-B2B6-817BCE70BB6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2.2392836111032892</c:v>
                </c:pt>
                <c:pt idx="1">
                  <c:v>2.0325069676527114</c:v>
                </c:pt>
                <c:pt idx="2">
                  <c:v>1.969841814106875</c:v>
                </c:pt>
                <c:pt idx="3">
                  <c:v>1.9530945798767299</c:v>
                </c:pt>
                <c:pt idx="4">
                  <c:v>1.9131975907719916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B5-4FB2-B2B6-817BCE70BB6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Sheet1!$B$2:$B$6</c:f>
              <c:numCache>
                <c:formatCode>0.0</c:formatCode>
                <c:ptCount val="5"/>
                <c:pt idx="0">
                  <c:v>8.8817330110600388</c:v>
                </c:pt>
                <c:pt idx="1">
                  <c:v>8.850761543673654</c:v>
                </c:pt>
                <c:pt idx="2">
                  <c:v>8.7457129911421916</c:v>
                </c:pt>
                <c:pt idx="3">
                  <c:v>8.7221391336122593</c:v>
                </c:pt>
                <c:pt idx="4">
                  <c:v>8.4873035641095012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434-4389-82A3-9678932C701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Sheet1!$C$2:$C$6</c:f>
              <c:numCache>
                <c:formatCode>0.0</c:formatCode>
                <c:ptCount val="5"/>
                <c:pt idx="0">
                  <c:v>1.1182669889399612</c:v>
                </c:pt>
                <c:pt idx="1">
                  <c:v>1.149238456326346</c:v>
                </c:pt>
                <c:pt idx="2">
                  <c:v>1.2542870088578084</c:v>
                </c:pt>
                <c:pt idx="3">
                  <c:v>1.2778608663877407</c:v>
                </c:pt>
                <c:pt idx="4">
                  <c:v>1.5126964358904988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434-4389-82A3-9678932C701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3.3580188208853556E-2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0.22502577188511097</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6.2735502790543407E-2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0.6549497140796845</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6.2735502790543407E-2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0.1798605423898394</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9.2065409424561455</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0.22877077572761273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0.12327398935743883</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1.2869628916927391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0.12327398935743972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0.44217107338933559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0.49287366304869629</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7.0512814664563059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9.2867741089634244</c:v>
                </c:pt>
                <c:pt idx="1">
                  <c:v>6.9012366081003638</c:v>
                </c:pt>
                <c:pt idx="2">
                  <c:v>7.5103547068028593</c:v>
                </c:pt>
                <c:pt idx="3">
                  <c:v>6.8102791831713976</c:v>
                </c:pt>
                <c:pt idx="4">
                  <c:v>8.7807582620763291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7.7204325643007676</c:v>
                </c:pt>
                <c:pt idx="1">
                  <c:v>5.6332485655474924</c:v>
                </c:pt>
                <c:pt idx="2">
                  <c:v>6.5297339648749544</c:v>
                </c:pt>
                <c:pt idx="3">
                  <c:v>6.1263293792393192</c:v>
                </c:pt>
                <c:pt idx="4">
                  <c:v>8.3012573380009087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0.39222614233670061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0.38193129727392172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0.10647959016071251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1.111631756007724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0.10647959016071162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0.38193129727392261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6.896442279004944E-2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8.1638050709697847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0.24388576708514087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0.10680888480311257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1.1150695451748796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0.10680888480311346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0.38311244316083126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0.13713267706387633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7.7495863656913553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0.31062761478823742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0.12269120578970938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1.2808787142481135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0.12269120578970849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0.44008068889670682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8.38699449585949E-2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7.3265707201822474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3.2405612765730396E-2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0.34187453632221754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9.5312064692789633E-2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0.99504438064846212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9.5312064692789633E-2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6.9439949808963064E-2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8.8796338665753112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6.8831139171161126E-2</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0.34886949713996795</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9.7262207470772744E-2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1.015403593503085</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9.7262207470773632E-2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0.34886949713996884</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4.9228025130151565E-2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7.9509195085317392</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8.0878902181190249</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Sheet1!$B$2:$B$6</c:f>
              <c:numCache>
                <c:formatCode>0.0</c:formatCode>
                <c:ptCount val="5"/>
                <c:pt idx="0">
                  <c:v>7.2350479753598878</c:v>
                </c:pt>
                <c:pt idx="1">
                  <c:v>7.2770653933509406</c:v>
                </c:pt>
                <c:pt idx="2">
                  <c:v>7.5506129628450909</c:v>
                </c:pt>
                <c:pt idx="3">
                  <c:v>7.5895209930896996</c:v>
                </c:pt>
                <c:pt idx="4">
                  <c:v>7.8120211585484816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6E3-4A0B-8612-208DE8847D4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Sheet1!$C$2:$C$6</c:f>
              <c:numCache>
                <c:formatCode>0.0</c:formatCode>
                <c:ptCount val="5"/>
                <c:pt idx="0">
                  <c:v>2.7649520246401122</c:v>
                </c:pt>
                <c:pt idx="1">
                  <c:v>2.7229346066490594</c:v>
                </c:pt>
                <c:pt idx="2">
                  <c:v>2.4493870371549091</c:v>
                </c:pt>
                <c:pt idx="3">
                  <c:v>2.4104790069103004</c:v>
                </c:pt>
                <c:pt idx="4">
                  <c:v>2.1879788414515184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6E3-4A0B-8612-208DE8847D4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Sheet1!$B$2:$B$6</c:f>
              <c:numCache>
                <c:formatCode>0.0</c:formatCode>
                <c:ptCount val="5"/>
                <c:pt idx="0">
                  <c:v>8.710850236177567</c:v>
                </c:pt>
                <c:pt idx="1">
                  <c:v>8.4940154025935399</c:v>
                </c:pt>
                <c:pt idx="2">
                  <c:v>8.3974946456528894</c:v>
                </c:pt>
                <c:pt idx="3">
                  <c:v>8.1613223804131945</c:v>
                </c:pt>
                <c:pt idx="4">
                  <c:v>8.0878902181190249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70B-4992-91F3-7D5209123EF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Sheet1!$C$2:$C$6</c:f>
              <c:numCache>
                <c:formatCode>0.0</c:formatCode>
                <c:ptCount val="5"/>
                <c:pt idx="0">
                  <c:v>1.289149763822433</c:v>
                </c:pt>
                <c:pt idx="1">
                  <c:v>1.5059845974064601</c:v>
                </c:pt>
                <c:pt idx="2">
                  <c:v>1.6025053543471106</c:v>
                </c:pt>
                <c:pt idx="3">
                  <c:v>1.8386776195868055</c:v>
                </c:pt>
                <c:pt idx="4">
                  <c:v>1.9121097818809751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70B-4992-91F3-7D5209123EF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0.20053503341580736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7.1474135275542139E-2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0.74617979263032908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7.1474135275542139E-2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0.13127183425053346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9.402982477238929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0.29992218878733468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9.0340340611421155E-2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0.94314028933279204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9.0340340611421155E-2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4.4725932663588708E-2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9.3192396326442566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4.9194657954414112</c:v>
                </c:pt>
                <c:pt idx="1">
                  <c:v>7.0930571257437824</c:v>
                </c:pt>
                <c:pt idx="2">
                  <c:v>7.8355660561470799</c:v>
                </c:pt>
                <c:pt idx="3">
                  <c:v>6.658097266508566</c:v>
                </c:pt>
                <c:pt idx="4">
                  <c:v>7.9509195085317392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7.8009712010539456</c:v>
                </c:pt>
                <c:pt idx="2">
                  <c:v>8.4070190049429687</c:v>
                </c:pt>
                <c:pt idx="3">
                  <c:v>7.2171409267674527</c:v>
                </c:pt>
                <c:pt idx="4">
                  <c:v>8.479533877898989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0.67935636094581975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0.37388701302142913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3.9033271653861656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0.37388701302142913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0.58300198998742125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5.5414485444738881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2.40425860662691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7.52882541973268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0.37942762765888371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0.18983208101832894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1.9818198891496834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0.18983208101832894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0.19718039893885297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8.5546616391816883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5.3592043747507727</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Sheet1!$B$2:$B$6</c:f>
              <c:numCache>
                <c:formatCode>0.0</c:formatCode>
                <c:ptCount val="5"/>
                <c:pt idx="0">
                  <c:v>4.4574924208223674</c:v>
                </c:pt>
                <c:pt idx="1">
                  <c:v>4.5858019950032318</c:v>
                </c:pt>
                <c:pt idx="2">
                  <c:v>4.9795190629420834</c:v>
                </c:pt>
                <c:pt idx="3">
                  <c:v>5.3592043747507727</c:v>
                </c:pt>
                <c:pt idx="4">
                  <c:v>5.4002930084767549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AE-40D5-8F14-24BD3805FFF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Sheet1!$C$2:$C$6</c:f>
              <c:numCache>
                <c:formatCode>0.0</c:formatCode>
                <c:ptCount val="5"/>
                <c:pt idx="0">
                  <c:v>5.5425075791776326</c:v>
                </c:pt>
                <c:pt idx="1">
                  <c:v>5.4141980049967682</c:v>
                </c:pt>
                <c:pt idx="2">
                  <c:v>5.0204809370579166</c:v>
                </c:pt>
                <c:pt idx="3">
                  <c:v>4.6407956252492273</c:v>
                </c:pt>
                <c:pt idx="4">
                  <c:v>4.5997069915232451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AE-40D5-8F14-24BD3805FFF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Sheet1!$B$2:$B$6</c:f>
              <c:numCache>
                <c:formatCode>0.0</c:formatCode>
                <c:ptCount val="5"/>
                <c:pt idx="0">
                  <c:v>7.7637605921964674</c:v>
                </c:pt>
                <c:pt idx="1">
                  <c:v>7.0844711167217849</c:v>
                </c:pt>
                <c:pt idx="2">
                  <c:v>6.6758210292497413</c:v>
                </c:pt>
                <c:pt idx="3">
                  <c:v>6.6436604524760927</c:v>
                </c:pt>
                <c:pt idx="4">
                  <c:v>6.4761765986166502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82F-411E-A794-FF93E7B1C30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Sheet1!$C$2:$C$6</c:f>
              <c:numCache>
                <c:formatCode>0.0</c:formatCode>
                <c:ptCount val="5"/>
                <c:pt idx="0">
                  <c:v>2.2362394078035326</c:v>
                </c:pt>
                <c:pt idx="1">
                  <c:v>2.9155288832782151</c:v>
                </c:pt>
                <c:pt idx="2">
                  <c:v>3.3241789707502587</c:v>
                </c:pt>
                <c:pt idx="3">
                  <c:v>3.3563395475239073</c:v>
                </c:pt>
                <c:pt idx="4">
                  <c:v>3.5238234013833498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82F-411E-A794-FF93E7B1C30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0.26996376195215088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0.25205010450684062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2.6313671930177165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0.25205010450684107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0.90407770397152376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0.30125162554788787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4.8310741302201441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0.44255279759247834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0.601245416598716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0.16762272692075797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1.7499573955204664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0.16762272692075886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0.601245416598716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0.12364422126501573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5.8873346192814013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Sheet1!$B$2:$B$6</c:f>
              <c:numCache>
                <c:formatCode>0.0</c:formatCode>
                <c:ptCount val="5"/>
                <c:pt idx="0">
                  <c:v>5.0318847057856093</c:v>
                </c:pt>
                <c:pt idx="1">
                  <c:v>6.1860716106829221</c:v>
                </c:pt>
                <c:pt idx="2">
                  <c:v>6.6065803882468792</c:v>
                </c:pt>
                <c:pt idx="3">
                  <c:v>7.15717146612179</c:v>
                </c:pt>
                <c:pt idx="4">
                  <c:v>7.1592219330043294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D7B-4209-8DA9-FB49A16E3F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Sheet1!$C$2:$C$6</c:f>
              <c:numCache>
                <c:formatCode>0.0</c:formatCode>
                <c:ptCount val="5"/>
                <c:pt idx="0">
                  <c:v>4.9681152942143907</c:v>
                </c:pt>
                <c:pt idx="1">
                  <c:v>3.8139283893170779</c:v>
                </c:pt>
                <c:pt idx="2">
                  <c:v>3.3934196117531208</c:v>
                </c:pt>
                <c:pt idx="3">
                  <c:v>2.84282853387821</c:v>
                </c:pt>
                <c:pt idx="4">
                  <c:v>2.8407780669956706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D7B-4209-8DA9-FB49A16E3F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40692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RWA | Hull University Teaching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43418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RWA | Hull University Teaching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37807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RWA | Hull University Teaching Hospitals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Hull University Teaching Hospitals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023983702"/>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71249218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17942262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64409623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Did staff talk to you in a way you understood?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Hull University Teaching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Young people having enough choice of hospital food</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understanding their next steps in care and treatment after leaving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Staff communicating in ways children and young people can understand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being kept informed while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800932302"/>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67490563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97327694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p34. How clean was the hospital room or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p44. Did staff take into account your child's existing individual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p32. For most of their stay in hospital, what type of ward did your child stay 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63488137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p37. Did staff caring for and treating your child communicate with them in a way that your child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p51. Did staff caring for and treating your child work well together?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Hull University Teaching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Hospital rooms and wards being clean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accommodating children and young people's individual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being placed in an age appropriate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Staff communicating with children in ways they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Staff taking time to listen to children's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working well together when caring for children and young people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0759105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8087054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809DF155-2BC6-9D7A-6860-B9EA93023AD5}"/>
              </a:ext>
            </a:extLst>
          </p:cNvPr>
          <p:cNvGraphicFramePr/>
          <p:nvPr>
            <p:extLst>
              <p:ext uri="{D42A27DB-BD31-4B8C-83A1-F6EECF244321}">
                <p14:modId xmlns:p14="http://schemas.microsoft.com/office/powerpoint/2010/main" val="21407218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3BCEEC27-A851-94F6-9C6C-6265BD28F96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929274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4053428406"/>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608444071"/>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59114601"/>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4285152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504375993"/>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130788860"/>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11772384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071069802"/>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882161212"/>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7441752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C38523D9-2A31-5CA5-8D3D-0933128F3FFD}"/>
              </a:ext>
            </a:extLst>
          </p:cNvPr>
          <p:cNvGraphicFramePr/>
          <p:nvPr>
            <p:extLst>
              <p:ext uri="{D42A27DB-BD31-4B8C-83A1-F6EECF244321}">
                <p14:modId xmlns:p14="http://schemas.microsoft.com/office/powerpoint/2010/main" val="19438558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52352D2-8B4E-58A1-8890-40B127C91BE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636659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035077845"/>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051136981"/>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3754629579"/>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946501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672623533"/>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41053913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180871709"/>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6502744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4022462427"/>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910467317"/>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418251941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CE5BF8C-C8E0-24E3-9B68-4DDA3659A717}"/>
              </a:ext>
            </a:extLst>
          </p:cNvPr>
          <p:cNvGraphicFramePr/>
          <p:nvPr>
            <p:extLst>
              <p:ext uri="{D42A27DB-BD31-4B8C-83A1-F6EECF244321}">
                <p14:modId xmlns:p14="http://schemas.microsoft.com/office/powerpoint/2010/main" val="12197833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3357CD64-11A1-D660-4B10-441E6988AD6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71156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2287578523"/>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40276725"/>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544962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347994351"/>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41161678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395068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ABC06E3C-CADB-A4B9-9361-DAE84E6043A9}"/>
              </a:ext>
            </a:extLst>
          </p:cNvPr>
          <p:cNvGraphicFramePr/>
          <p:nvPr>
            <p:extLst>
              <p:ext uri="{D42A27DB-BD31-4B8C-83A1-F6EECF244321}">
                <p14:modId xmlns:p14="http://schemas.microsoft.com/office/powerpoint/2010/main" val="19599326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2A5651FF-E854-5741-ED50-D607B992A57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730373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892311957"/>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143891689"/>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2352359959"/>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4887297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174251582"/>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4046848681"/>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1464046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1817639"/>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31241452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742331040"/>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1652805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3153726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AF3CA857-439C-161C-C9DE-F8BEDB49AEF9}"/>
              </a:ext>
            </a:extLst>
          </p:cNvPr>
          <p:cNvGraphicFramePr/>
          <p:nvPr>
            <p:extLst>
              <p:ext uri="{D42A27DB-BD31-4B8C-83A1-F6EECF244321}">
                <p14:modId xmlns:p14="http://schemas.microsoft.com/office/powerpoint/2010/main" val="1709780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9E80DFF4-8F2F-BF74-9A69-95E0FED5BD1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987687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589986598"/>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460388054"/>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146766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1069884642"/>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1901583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1049476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C8DA7B01-2B33-CE57-B7A3-A810B9813167}"/>
              </a:ext>
            </a:extLst>
          </p:cNvPr>
          <p:cNvGraphicFramePr/>
          <p:nvPr>
            <p:extLst>
              <p:ext uri="{D42A27DB-BD31-4B8C-83A1-F6EECF244321}">
                <p14:modId xmlns:p14="http://schemas.microsoft.com/office/powerpoint/2010/main" val="40786760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7AD2D16C-D581-A20F-A9EE-58062FD253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915353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783236845"/>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4818979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1432142784"/>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865236894"/>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4036611208"/>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7217691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6387400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834FC9D3-AA16-752C-E7AD-7C7C5243B09C}"/>
              </a:ext>
            </a:extLst>
          </p:cNvPr>
          <p:cNvGraphicFramePr/>
          <p:nvPr>
            <p:extLst>
              <p:ext uri="{D42A27DB-BD31-4B8C-83A1-F6EECF244321}">
                <p14:modId xmlns:p14="http://schemas.microsoft.com/office/powerpoint/2010/main" val="22246634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3CA18D57-6012-8823-CB7A-2E4676D1324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92086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809114744"/>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4317473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125456191"/>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233200298"/>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328108038"/>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439831023"/>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5954454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045166572"/>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3155257986"/>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7767964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1415060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408776672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B36FCD8-44E3-E377-DC3D-6111A6EB9B6D}"/>
              </a:ext>
            </a:extLst>
          </p:cNvPr>
          <p:cNvGraphicFramePr/>
          <p:nvPr>
            <p:extLst>
              <p:ext uri="{D42A27DB-BD31-4B8C-83A1-F6EECF244321}">
                <p14:modId xmlns:p14="http://schemas.microsoft.com/office/powerpoint/2010/main" val="21944995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28F76E6-A37E-2F36-F9AF-3B14213365E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962953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588866921"/>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640873255"/>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826457768"/>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447696263"/>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4753185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2563045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51987005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9FAC098-314D-953F-CA3B-7141187EBBCB}"/>
              </a:ext>
            </a:extLst>
          </p:cNvPr>
          <p:cNvGraphicFramePr/>
          <p:nvPr>
            <p:extLst>
              <p:ext uri="{D42A27DB-BD31-4B8C-83A1-F6EECF244321}">
                <p14:modId xmlns:p14="http://schemas.microsoft.com/office/powerpoint/2010/main" val="40818486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2B1243C-0D48-AA56-AC78-F4A774A21F8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003632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583744478"/>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377729645"/>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623260403"/>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4054487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1437637611"/>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320498813"/>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2689168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400165443"/>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779160986"/>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15811471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7802915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0920626-0970-E537-6484-D09C5D0B367C}"/>
              </a:ext>
            </a:extLst>
          </p:cNvPr>
          <p:cNvGraphicFramePr/>
          <p:nvPr>
            <p:extLst>
              <p:ext uri="{D42A27DB-BD31-4B8C-83A1-F6EECF244321}">
                <p14:modId xmlns:p14="http://schemas.microsoft.com/office/powerpoint/2010/main" val="19456757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07F33DE-C2ED-E23A-76CA-3C77E80DF18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473739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776553068"/>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977845436"/>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9384078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897477369"/>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1908184016"/>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7745573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814586249"/>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2830397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352259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D495EAB-A72B-F91F-EE18-C2FF27001732}"/>
              </a:ext>
            </a:extLst>
          </p:cNvPr>
          <p:cNvGraphicFramePr/>
          <p:nvPr>
            <p:extLst>
              <p:ext uri="{D42A27DB-BD31-4B8C-83A1-F6EECF244321}">
                <p14:modId xmlns:p14="http://schemas.microsoft.com/office/powerpoint/2010/main" val="35306832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67236AD-87EE-FC8E-94A5-6F4D55B1C7D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141362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294970366"/>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34309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4022312"/>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8855835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41418148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8A72778-76A8-79BC-0D8A-7E10DA87054D}"/>
              </a:ext>
            </a:extLst>
          </p:cNvPr>
          <p:cNvGraphicFramePr/>
          <p:nvPr>
            <p:extLst>
              <p:ext uri="{D42A27DB-BD31-4B8C-83A1-F6EECF244321}">
                <p14:modId xmlns:p14="http://schemas.microsoft.com/office/powerpoint/2010/main" val="16149049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B5770AC-D79C-A23B-9C12-8676F370F34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184813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342087521"/>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1166742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75073355"/>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5249580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4123420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F496881-D09F-C9DC-B619-202C6D309DF2}"/>
              </a:ext>
            </a:extLst>
          </p:cNvPr>
          <p:cNvGraphicFramePr/>
          <p:nvPr>
            <p:extLst>
              <p:ext uri="{D42A27DB-BD31-4B8C-83A1-F6EECF244321}">
                <p14:modId xmlns:p14="http://schemas.microsoft.com/office/powerpoint/2010/main" val="22343895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11DCC63-5665-4551-250B-15823923D2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774157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9976303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00284888"/>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108972566"/>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512832288"/>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3239728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5205474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D1708EA-1BD0-5253-6760-6E8CCC78E417}"/>
              </a:ext>
            </a:extLst>
          </p:cNvPr>
          <p:cNvGraphicFramePr/>
          <p:nvPr>
            <p:extLst>
              <p:ext uri="{D42A27DB-BD31-4B8C-83A1-F6EECF244321}">
                <p14:modId xmlns:p14="http://schemas.microsoft.com/office/powerpoint/2010/main" val="24867296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AB38A04-AF9F-4518-B8D4-8548EB3AB61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191926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179476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10658371"/>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6220379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3010173673"/>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9268736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335244377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CD9F9D0-DC67-47C7-EBEB-883218BAFB4B}"/>
              </a:ext>
            </a:extLst>
          </p:cNvPr>
          <p:cNvGraphicFramePr/>
          <p:nvPr>
            <p:extLst>
              <p:ext uri="{D42A27DB-BD31-4B8C-83A1-F6EECF244321}">
                <p14:modId xmlns:p14="http://schemas.microsoft.com/office/powerpoint/2010/main" val="21707830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AC53258-ACFD-2F20-A3F8-6851819F641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6900715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674655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59864893"/>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555586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9745838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0BE14C5-F123-7F5E-6FBA-33242E84B03E}"/>
              </a:ext>
            </a:extLst>
          </p:cNvPr>
          <p:cNvGraphicFramePr/>
          <p:nvPr>
            <p:extLst>
              <p:ext uri="{D42A27DB-BD31-4B8C-83A1-F6EECF244321}">
                <p14:modId xmlns:p14="http://schemas.microsoft.com/office/powerpoint/2010/main" val="24016597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0035ABA-7680-4D23-1D3F-E5A6B66EB79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159528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6407026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994269352"/>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0745550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6673992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ABB3F5A-FDEF-94DD-C3E0-3378F664EEB5}"/>
              </a:ext>
            </a:extLst>
          </p:cNvPr>
          <p:cNvGraphicFramePr/>
          <p:nvPr>
            <p:extLst>
              <p:ext uri="{D42A27DB-BD31-4B8C-83A1-F6EECF244321}">
                <p14:modId xmlns:p14="http://schemas.microsoft.com/office/powerpoint/2010/main" val="22169754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DA22389-6B26-CF1D-93E6-F7AF16B7818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258351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639273180"/>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7938740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235552541"/>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417188499"/>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9569189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1995004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822DD83-AAAE-1CE2-E817-15383FFA6363}"/>
              </a:ext>
            </a:extLst>
          </p:cNvPr>
          <p:cNvGraphicFramePr/>
          <p:nvPr>
            <p:extLst>
              <p:ext uri="{D42A27DB-BD31-4B8C-83A1-F6EECF244321}">
                <p14:modId xmlns:p14="http://schemas.microsoft.com/office/powerpoint/2010/main" val="11654896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5AFAFB0-79D3-E238-5C19-88B438954F5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807111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2018834304"/>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0128621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3490010477"/>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5603258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17771079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85B8890-F6CF-59C3-5721-57C4A9E85A69}"/>
              </a:ext>
            </a:extLst>
          </p:cNvPr>
          <p:cNvGraphicFramePr/>
          <p:nvPr>
            <p:extLst>
              <p:ext uri="{D42A27DB-BD31-4B8C-83A1-F6EECF244321}">
                <p14:modId xmlns:p14="http://schemas.microsoft.com/office/powerpoint/2010/main" val="33018205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817D2D9-38A4-A266-93F5-F11F8D1EF1B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731445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724923607"/>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318389765"/>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853212678"/>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124771214"/>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9661756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4840997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058ACA4-8BD0-879B-446B-647194E51006}"/>
              </a:ext>
            </a:extLst>
          </p:cNvPr>
          <p:cNvGraphicFramePr/>
          <p:nvPr>
            <p:extLst>
              <p:ext uri="{D42A27DB-BD31-4B8C-83A1-F6EECF244321}">
                <p14:modId xmlns:p14="http://schemas.microsoft.com/office/powerpoint/2010/main" val="2549685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AFE845D-29B2-ED86-B716-D9CE479DA72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081512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972634962"/>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992638924"/>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995535090"/>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14076709"/>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92573893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24390686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9502749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F4EEF14-886C-5544-A08E-607B02C2C20D}"/>
              </a:ext>
            </a:extLst>
          </p:cNvPr>
          <p:cNvGraphicFramePr/>
          <p:nvPr>
            <p:extLst>
              <p:ext uri="{D42A27DB-BD31-4B8C-83A1-F6EECF244321}">
                <p14:modId xmlns:p14="http://schemas.microsoft.com/office/powerpoint/2010/main" val="13046739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653A994-9311-1129-9EB7-733B1D04DF0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81695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367759462"/>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8517761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199025446"/>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631323196"/>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668672803"/>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191687009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789031235"/>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865366053"/>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491917113"/>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4244030640"/>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3363522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9809885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F6E92E9-B08E-6848-24DF-257B1F3FA98F}"/>
              </a:ext>
            </a:extLst>
          </p:cNvPr>
          <p:cNvGraphicFramePr/>
          <p:nvPr>
            <p:extLst>
              <p:ext uri="{D42A27DB-BD31-4B8C-83A1-F6EECF244321}">
                <p14:modId xmlns:p14="http://schemas.microsoft.com/office/powerpoint/2010/main" val="6509908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B68AC64-A2F0-186E-B568-B99C320DD55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384509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774018695"/>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662914527"/>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3676009323"/>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139897957"/>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9128835"/>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c20_3. Did any of the following bother you when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183124527"/>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p42. Did different staff give you conflicting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p51. Did staff caring for and treating your child work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p70. Overall, how well was your child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59856548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11737</Words>
  <Application>Microsoft Office PowerPoint</Application>
  <PresentationFormat>Widescreen</PresentationFormat>
  <Paragraphs>1594</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Hull University Teaching Hospitals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